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lexandria" panose="020B0604020202020204" charset="-78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9007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6965" y="558284"/>
            <a:ext cx="7722870" cy="5252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850"/>
              </a:lnSpc>
              <a:buNone/>
            </a:pPr>
            <a:r>
              <a:rPr lang="en-US" sz="5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Integrating Generative AI for Environmental Sustainability and Creative AI Innovations</a:t>
            </a:r>
            <a:endParaRPr lang="en-US" sz="5500" dirty="0"/>
          </a:p>
        </p:txBody>
      </p:sp>
      <p:sp>
        <p:nvSpPr>
          <p:cNvPr id="4" name="Text 1"/>
          <p:cNvSpPr/>
          <p:nvPr/>
        </p:nvSpPr>
        <p:spPr>
          <a:xfrm>
            <a:off x="6196965" y="6115526"/>
            <a:ext cx="7722870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Harnessing the power of generative AI, we can drive breakthroughs in environmental protection, renewable energy, and creative problem-solving to build a more sustainable future.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96965" y="7333417"/>
            <a:ext cx="324803" cy="324802"/>
          </a:xfrm>
          <a:prstGeom prst="roundRect">
            <a:avLst>
              <a:gd name="adj" fmla="val 28149721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623209" y="7318296"/>
            <a:ext cx="2779157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950" b="1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SHASHANK KATTI</a:t>
            </a:r>
            <a:endParaRPr lang="en-US" sz="19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893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Future of Generative AI: Opportunities and Challenges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95437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503057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3646765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Opportunities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3646765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Challenges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4153376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4297085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Revolutionizing creativity and productivity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297085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Potential for misuse and bias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5166598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5310307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Driving breakthroughs in sustainability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5310307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Ensuring transparency and accountability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6179820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14624" y="632352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Empowering citizen scientists and problem solvers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632352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Addressing concerns about job displacement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689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Power of AI: GPT, Claude, Gemini, Midjourney, DALL-E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142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GPT: Natural Language Processing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4690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Powerful language models that can understand, generate, and manipulate human text with impressive fluency.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1429"/>
            <a:ext cx="35864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Claude: Conversational AI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Intelligent chatbots and virtual assistants that can engage in natural dialogue and assist with a wide range of tasks.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142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Generative AI: DALL-E, Midjourney, Gemini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4690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systems that can create original images, music, and other media based on textual prompts, revolutionizing creative workflows.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539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9011" y="2999065"/>
            <a:ext cx="11513701" cy="588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7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Leveraging AI for Environmental Problem Solving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59011" y="5727144"/>
            <a:ext cx="13312378" cy="22860"/>
          </a:xfrm>
          <a:prstGeom prst="roundRect">
            <a:avLst>
              <a:gd name="adj" fmla="val 345992"/>
            </a:avLst>
          </a:prstGeom>
          <a:solidFill>
            <a:srgbClr val="B8C3DF"/>
          </a:solidFill>
          <a:ln/>
        </p:spPr>
      </p:sp>
      <p:sp>
        <p:nvSpPr>
          <p:cNvPr id="5" name="Shape 2"/>
          <p:cNvSpPr/>
          <p:nvPr/>
        </p:nvSpPr>
        <p:spPr>
          <a:xfrm>
            <a:off x="3928586" y="5068133"/>
            <a:ext cx="22860" cy="659011"/>
          </a:xfrm>
          <a:prstGeom prst="roundRect">
            <a:avLst>
              <a:gd name="adj" fmla="val 345992"/>
            </a:avLst>
          </a:prstGeom>
          <a:solidFill>
            <a:srgbClr val="B8C3DF"/>
          </a:solidFill>
          <a:ln/>
        </p:spPr>
      </p:sp>
      <p:sp>
        <p:nvSpPr>
          <p:cNvPr id="6" name="Shape 3"/>
          <p:cNvSpPr/>
          <p:nvPr/>
        </p:nvSpPr>
        <p:spPr>
          <a:xfrm>
            <a:off x="3728204" y="5515332"/>
            <a:ext cx="423624" cy="423624"/>
          </a:xfrm>
          <a:prstGeom prst="roundRect">
            <a:avLst>
              <a:gd name="adj" fmla="val 1867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87033" y="5585817"/>
            <a:ext cx="105966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2762964" y="3869888"/>
            <a:ext cx="2353985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Analysis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47249" y="4277082"/>
            <a:ext cx="6185535" cy="602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Applying AI to vast datasets on climate, ecosystems, and environmental factors to uncover insights and patterns.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303651" y="5727144"/>
            <a:ext cx="22860" cy="659011"/>
          </a:xfrm>
          <a:prstGeom prst="roundRect">
            <a:avLst>
              <a:gd name="adj" fmla="val 345992"/>
            </a:avLst>
          </a:prstGeom>
          <a:solidFill>
            <a:srgbClr val="B8C3DF"/>
          </a:solidFill>
          <a:ln/>
        </p:spPr>
      </p:sp>
      <p:sp>
        <p:nvSpPr>
          <p:cNvPr id="11" name="Shape 8"/>
          <p:cNvSpPr/>
          <p:nvPr/>
        </p:nvSpPr>
        <p:spPr>
          <a:xfrm>
            <a:off x="7103269" y="5515332"/>
            <a:ext cx="423624" cy="423624"/>
          </a:xfrm>
          <a:prstGeom prst="roundRect">
            <a:avLst>
              <a:gd name="adj" fmla="val 1867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2452" y="5585817"/>
            <a:ext cx="165259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138148" y="6574512"/>
            <a:ext cx="2353985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Predictive Modeling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4222313" y="6981706"/>
            <a:ext cx="6185654" cy="602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Using AI to build complex models that can forecast environmental changes and simulate the impact of interventions.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0678835" y="5068133"/>
            <a:ext cx="22860" cy="659011"/>
          </a:xfrm>
          <a:prstGeom prst="roundRect">
            <a:avLst>
              <a:gd name="adj" fmla="val 345992"/>
            </a:avLst>
          </a:prstGeom>
          <a:solidFill>
            <a:srgbClr val="B8C3DF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78453" y="5515332"/>
            <a:ext cx="423624" cy="423624"/>
          </a:xfrm>
          <a:prstGeom prst="roundRect">
            <a:avLst>
              <a:gd name="adj" fmla="val 1867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607040" y="5585817"/>
            <a:ext cx="166449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9339858" y="3869888"/>
            <a:ext cx="2700933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Automated Monitoring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597497" y="4277082"/>
            <a:ext cx="6185654" cy="602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Deploying AI-powered sensors and drones to continuously monitor environmental conditions and detect issues in real-time.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1489" y="884634"/>
            <a:ext cx="7713821" cy="1276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AI-Powered Renewable Energy Solutions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1489" y="2467928"/>
            <a:ext cx="3754755" cy="2499717"/>
          </a:xfrm>
          <a:prstGeom prst="roundRect">
            <a:avLst>
              <a:gd name="adj" fmla="val 343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13421" y="2679859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Smart Grids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3421" y="3121581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algorithms optimize the distribution and storage of renewable energy, improving grid efficiency and reliability.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0556" y="2467928"/>
            <a:ext cx="3754755" cy="2499717"/>
          </a:xfrm>
          <a:prstGeom prst="roundRect">
            <a:avLst>
              <a:gd name="adj" fmla="val 3433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72487" y="2679859"/>
            <a:ext cx="2997994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Predictive Maintenance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72487" y="3121581"/>
            <a:ext cx="3330893" cy="1634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AI-powered systems can predict when renewable energy equipment will need maintenance, reducing downtime and costs.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1489" y="5171956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13421" y="5383887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Resource Allocation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3421" y="5825609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models analyze weather patterns and energy demand to optimize the placement and deployment of renewable assets.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160556" y="5171956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72487" y="5383887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Energy Forecasting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72487" y="5825609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can accurately predict renewable energy generation, enabling better integration with the power grid.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2322" y="759143"/>
            <a:ext cx="7732157" cy="12608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Generative AI and Sustainable Product Design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2322" y="2322552"/>
            <a:ext cx="504230" cy="5042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2322" y="3028474"/>
            <a:ext cx="2521506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Circular Design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92322" y="3464600"/>
            <a:ext cx="3714750" cy="967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Using generative AI to create products that can be easily repaired, recycled, or reused, reducing waste.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9609" y="2322552"/>
            <a:ext cx="504230" cy="50423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09609" y="3028474"/>
            <a:ext cx="2683907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Sustainable Materials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0209609" y="3464600"/>
            <a:ext cx="3714869" cy="967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Exploring the use of renewable, biodegradable, and low-impact materials for product manufacturing.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2322" y="5037653"/>
            <a:ext cx="504230" cy="50423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92322" y="5743575"/>
            <a:ext cx="2521506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Energy Efficiency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192322" y="6179701"/>
            <a:ext cx="3714750" cy="1290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Designing products that consume less energy during use, through smart optimization and AI-driven simulations.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9609" y="5037653"/>
            <a:ext cx="504230" cy="50423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09609" y="5743575"/>
            <a:ext cx="2521506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Biomimicry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0209609" y="6179701"/>
            <a:ext cx="3714869" cy="967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Drawing inspiration from nature to create innovative, sustainable product designs using generative AI.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3065" y="880586"/>
            <a:ext cx="7717869" cy="1273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AI-Driven Ecosystem Restoration and Conservation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065" y="2459355"/>
            <a:ext cx="1018699" cy="16298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278" y="2663071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Habitat Mapping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037278" y="3103483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AI-powered drones and satellite imagery analyze land use and identify areas in need of restoration.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065" y="4089202"/>
            <a:ext cx="1018699" cy="16298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37278" y="4292918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Species Monitoring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037278" y="4733330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AI-enabled cameras and sensors track the presence and behavior of endangered species in real-time.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065" y="5719048"/>
            <a:ext cx="1018699" cy="16298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37278" y="5922764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Predictive Modeling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037278" y="6363176"/>
            <a:ext cx="6393656" cy="6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models forecast the impact of conservation efforts and guide decision-making for optimal outcomes.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664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Empowering Citizen Scientists with Generative AI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8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5123" y="3563303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7829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Accessible Data Collection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32304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Citizen scientists can use AI-powered apps to easily capture and contribute environmental data.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78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1081" y="3563303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78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Automated Analysis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6871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Generative AI models can process and interpret the data, providing insights and recommendations.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566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8690" y="6341626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256615"/>
            <a:ext cx="31948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Collaborative Mapping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74703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AI-driven visualization tools allow citizen scientists to create interactive maps and share their findings.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689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Creative AI Innovations in Art, Music, and Beyond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14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Artistic Expression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257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Generative AI models can produce unique, imaginative artworks that challenge traditional boundaries.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1429"/>
            <a:ext cx="29550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Musical Composition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AI-powered tools can generate original melodies, harmonies, and compositions, inspiring new forms of musical creativity.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142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Multidisciplinary Applications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4690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Generative AI can be applied to fields like fashion, industrial design, and architecture, unlocking new avenues for innovation.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235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Responsible AI Development for Sustainable Impact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4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5123" y="3559016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740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Ethical Principles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6442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Establishing guidelines and frameworks to ensure generative AI is developed and deployed responsibly.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74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1081" y="3559016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740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Inclusive Design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6442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Involving diverse stakeholders and communities to create AI solutions that address the needs of all people.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609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8690" y="6345912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260902"/>
            <a:ext cx="42642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Environmental Considerations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75132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Prioritizing the environmental impact of AI systems, from energy consumption to material usage.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656</Words>
  <Application>Microsoft Office PowerPoint</Application>
  <PresentationFormat>Custom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Nobile Bold</vt:lpstr>
      <vt:lpstr>Alexandria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</cp:lastModifiedBy>
  <cp:revision>2</cp:revision>
  <dcterms:created xsi:type="dcterms:W3CDTF">2024-10-17T14:02:22Z</dcterms:created>
  <dcterms:modified xsi:type="dcterms:W3CDTF">2024-10-17T14:03:50Z</dcterms:modified>
</cp:coreProperties>
</file>